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8"/>
    <a:srgbClr val="EFEFF4"/>
    <a:srgbClr val="55B3AF"/>
    <a:srgbClr val="4C99BC"/>
    <a:srgbClr val="8418F0"/>
    <a:srgbClr val="767098"/>
    <a:srgbClr val="0E7EFA"/>
    <a:srgbClr val="12A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2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A17D-D103-445B-A22B-D4C76EA9A54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D90A6CF0-D866-4DAE-B3C6-D57ED38ED974}"/>
              </a:ext>
            </a:extLst>
          </p:cNvPr>
          <p:cNvGrpSpPr/>
          <p:nvPr/>
        </p:nvGrpSpPr>
        <p:grpSpPr>
          <a:xfrm>
            <a:off x="677202" y="461225"/>
            <a:ext cx="4023360" cy="7955280"/>
            <a:chOff x="1798320" y="1460500"/>
            <a:chExt cx="4023360" cy="79552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94AD8AA-C7C5-47F2-B02D-9CDA2F167A23}"/>
                </a:ext>
              </a:extLst>
            </p:cNvPr>
            <p:cNvSpPr/>
            <p:nvPr/>
          </p:nvSpPr>
          <p:spPr>
            <a:xfrm>
              <a:off x="1981200" y="2039814"/>
              <a:ext cx="3657600" cy="6400800"/>
            </a:xfrm>
            <a:prstGeom prst="rect">
              <a:avLst/>
            </a:prstGeom>
            <a:solidFill>
              <a:srgbClr val="EFEF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AFAE55-57AA-4E56-8D9E-D33C866C863A}"/>
                </a:ext>
              </a:extLst>
            </p:cNvPr>
            <p:cNvSpPr/>
            <p:nvPr/>
          </p:nvSpPr>
          <p:spPr>
            <a:xfrm>
              <a:off x="1988343" y="2046957"/>
              <a:ext cx="3648456" cy="685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DFA7953-BC4A-4DAE-8AA1-B249CBDE9813}"/>
                </a:ext>
              </a:extLst>
            </p:cNvPr>
            <p:cNvSpPr/>
            <p:nvPr/>
          </p:nvSpPr>
          <p:spPr>
            <a:xfrm>
              <a:off x="1798320" y="1460500"/>
              <a:ext cx="4023360" cy="7955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5E6733-87AE-4D40-8530-434DEDAD5A77}"/>
                </a:ext>
              </a:extLst>
            </p:cNvPr>
            <p:cNvSpPr/>
            <p:nvPr/>
          </p:nvSpPr>
          <p:spPr>
            <a:xfrm>
              <a:off x="3489960" y="8608157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E0DE111-042C-4FF2-8DA3-7E382265021E}"/>
                </a:ext>
              </a:extLst>
            </p:cNvPr>
            <p:cNvCxnSpPr/>
            <p:nvPr/>
          </p:nvCxnSpPr>
          <p:spPr>
            <a:xfrm>
              <a:off x="3352800" y="1752600"/>
              <a:ext cx="914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38286EE-82CB-4E50-999C-F4425E9A4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883" y="2090614"/>
              <a:ext cx="269629" cy="13823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A55B8B-BD3D-4E04-ADEB-0032ED8F7271}"/>
                </a:ext>
              </a:extLst>
            </p:cNvPr>
            <p:cNvSpPr txBox="1"/>
            <p:nvPr/>
          </p:nvSpPr>
          <p:spPr>
            <a:xfrm>
              <a:off x="3537183" y="2090614"/>
              <a:ext cx="545634" cy="1371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10:00 PM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4F3AAB-562D-42F7-945E-B9FB4294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079" y="2090614"/>
              <a:ext cx="211618" cy="13716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DFAF00B-4E1A-4F1A-8C50-79C952B1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450" y="2094300"/>
              <a:ext cx="182254" cy="13716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04F66ED-ECB3-40D8-8B1F-69D34BA379E8}"/>
              </a:ext>
            </a:extLst>
          </p:cNvPr>
          <p:cNvSpPr txBox="1"/>
          <p:nvPr/>
        </p:nvSpPr>
        <p:spPr>
          <a:xfrm>
            <a:off x="1436732" y="1336257"/>
            <a:ext cx="3018921" cy="34051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Find your date…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5F732-D409-4135-95C1-043D72E4BD85}"/>
              </a:ext>
            </a:extLst>
          </p:cNvPr>
          <p:cNvGrpSpPr/>
          <p:nvPr/>
        </p:nvGrpSpPr>
        <p:grpSpPr>
          <a:xfrm>
            <a:off x="860082" y="1802980"/>
            <a:ext cx="3657600" cy="1703143"/>
            <a:chOff x="860082" y="1802980"/>
            <a:chExt cx="3657600" cy="17031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24C715-2EFB-4795-AFE2-5B3EA72CE122}"/>
                </a:ext>
              </a:extLst>
            </p:cNvPr>
            <p:cNvSpPr txBox="1"/>
            <p:nvPr/>
          </p:nvSpPr>
          <p:spPr>
            <a:xfrm>
              <a:off x="860082" y="1802980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Friends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969041E-976B-4EA0-A740-887CC1A76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r="25273"/>
            <a:stretch/>
          </p:blipFill>
          <p:spPr>
            <a:xfrm rot="5400000">
              <a:off x="956699" y="2129448"/>
              <a:ext cx="1373969" cy="137396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C90492-18BD-406B-B6AA-095E5C9C4EC5}"/>
                </a:ext>
              </a:extLst>
            </p:cNvPr>
            <p:cNvSpPr txBox="1"/>
            <p:nvPr/>
          </p:nvSpPr>
          <p:spPr>
            <a:xfrm>
              <a:off x="956699" y="3259902"/>
              <a:ext cx="385590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Tori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075E46-B6D8-466C-9AD3-9B39D1E7F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" t="-261" r="26668" b="261"/>
            <a:stretch/>
          </p:blipFill>
          <p:spPr>
            <a:xfrm>
              <a:off x="2427285" y="2129448"/>
              <a:ext cx="1366837" cy="136683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206AAE-56DD-4D97-84CB-CAE8E27D1D49}"/>
                </a:ext>
              </a:extLst>
            </p:cNvPr>
            <p:cNvSpPr txBox="1"/>
            <p:nvPr/>
          </p:nvSpPr>
          <p:spPr>
            <a:xfrm>
              <a:off x="2432829" y="3250064"/>
              <a:ext cx="385590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Gail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CAEBE-12C2-4583-8F46-5E442CD6D642}"/>
              </a:ext>
            </a:extLst>
          </p:cNvPr>
          <p:cNvGrpSpPr/>
          <p:nvPr/>
        </p:nvGrpSpPr>
        <p:grpSpPr>
          <a:xfrm>
            <a:off x="860082" y="3733357"/>
            <a:ext cx="3657600" cy="3700362"/>
            <a:chOff x="860082" y="3733357"/>
            <a:chExt cx="3657600" cy="3700362"/>
          </a:xfrm>
        </p:grpSpPr>
        <p:pic>
          <p:nvPicPr>
            <p:cNvPr id="35" name="Picture 4" descr="Image result for starbucks">
              <a:extLst>
                <a:ext uri="{FF2B5EF4-FFF2-40B4-BE49-F238E27FC236}">
                  <a16:creationId xmlns:a16="http://schemas.microsoft.com/office/drawing/2014/main" id="{5DCA102B-3235-4505-BC85-EFB60DE413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61"/>
            <a:stretch/>
          </p:blipFill>
          <p:spPr bwMode="auto">
            <a:xfrm>
              <a:off x="2728351" y="4102689"/>
              <a:ext cx="1727306" cy="1290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6BCE400-0896-4F60-A07F-2438FDA0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00" y="4102689"/>
              <a:ext cx="1720066" cy="129094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F959EC-8DE4-4611-A395-F4233EC39C4F}"/>
                </a:ext>
              </a:extLst>
            </p:cNvPr>
            <p:cNvSpPr txBox="1"/>
            <p:nvPr/>
          </p:nvSpPr>
          <p:spPr>
            <a:xfrm>
              <a:off x="956699" y="5147414"/>
              <a:ext cx="1068266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UConn Dairy Bar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D15DBA-78BF-4A5A-86CE-2362C211867D}"/>
                </a:ext>
              </a:extLst>
            </p:cNvPr>
            <p:cNvSpPr txBox="1"/>
            <p:nvPr/>
          </p:nvSpPr>
          <p:spPr>
            <a:xfrm>
              <a:off x="2728350" y="5147414"/>
              <a:ext cx="1131714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Starbucks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F0E681-5E2C-4C50-95C2-C6827BE7A792}"/>
                </a:ext>
              </a:extLst>
            </p:cNvPr>
            <p:cNvSpPr txBox="1"/>
            <p:nvPr/>
          </p:nvSpPr>
          <p:spPr>
            <a:xfrm>
              <a:off x="860082" y="373335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Popular Near You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092476-DDFA-48EA-9011-CC630B1E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9068" y="5460039"/>
              <a:ext cx="1717698" cy="125735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F7C731-D984-43C5-9BAA-EA472B826539}"/>
                </a:ext>
              </a:extLst>
            </p:cNvPr>
            <p:cNvSpPr txBox="1"/>
            <p:nvPr/>
          </p:nvSpPr>
          <p:spPr>
            <a:xfrm>
              <a:off x="956699" y="6471173"/>
              <a:ext cx="1068266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Geno's Grille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87248C2-2DF9-4458-9D8E-0DEFDF68F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" r="5674"/>
            <a:stretch/>
          </p:blipFill>
          <p:spPr>
            <a:xfrm>
              <a:off x="2728350" y="5460039"/>
              <a:ext cx="1727307" cy="125735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95FF95B-48AD-4F4E-A081-E093865D2340}"/>
                </a:ext>
              </a:extLst>
            </p:cNvPr>
            <p:cNvSpPr txBox="1"/>
            <p:nvPr/>
          </p:nvSpPr>
          <p:spPr>
            <a:xfrm>
              <a:off x="2728349" y="6471173"/>
              <a:ext cx="1293640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Mansfield Movieplex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D244B4D-3F57-4EB9-94FF-DBB205F5A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8310"/>
            <a:stretch/>
          </p:blipFill>
          <p:spPr>
            <a:xfrm>
              <a:off x="959068" y="6783798"/>
              <a:ext cx="1717698" cy="64992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5E91C77-F4D9-4463-AFBA-57CCDC5BB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8598"/>
            <a:stretch/>
          </p:blipFill>
          <p:spPr>
            <a:xfrm>
              <a:off x="2728348" y="6783798"/>
              <a:ext cx="1727305" cy="64992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A691F8-8142-4934-A0A3-5E724F6BA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635" y="1359117"/>
            <a:ext cx="326218" cy="27432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4606703-6566-46AA-9DEB-65653895A266}"/>
              </a:ext>
            </a:extLst>
          </p:cNvPr>
          <p:cNvGrpSpPr/>
          <p:nvPr/>
        </p:nvGrpSpPr>
        <p:grpSpPr>
          <a:xfrm>
            <a:off x="6147293" y="461225"/>
            <a:ext cx="4023360" cy="7955280"/>
            <a:chOff x="1798320" y="1460500"/>
            <a:chExt cx="4023360" cy="795528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4EBE299-7998-4FDC-9B52-733656820576}"/>
                </a:ext>
              </a:extLst>
            </p:cNvPr>
            <p:cNvSpPr/>
            <p:nvPr/>
          </p:nvSpPr>
          <p:spPr>
            <a:xfrm>
              <a:off x="1981200" y="2039814"/>
              <a:ext cx="3657600" cy="6400800"/>
            </a:xfrm>
            <a:prstGeom prst="rect">
              <a:avLst/>
            </a:prstGeom>
            <a:solidFill>
              <a:srgbClr val="EFEF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26CAF8-9C60-40FF-8ABA-4AAAD9374AEE}"/>
                </a:ext>
              </a:extLst>
            </p:cNvPr>
            <p:cNvSpPr/>
            <p:nvPr/>
          </p:nvSpPr>
          <p:spPr>
            <a:xfrm>
              <a:off x="1988344" y="2046958"/>
              <a:ext cx="3648456" cy="685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A20B4DE-0A0C-4680-938A-C52E41464433}"/>
                </a:ext>
              </a:extLst>
            </p:cNvPr>
            <p:cNvSpPr/>
            <p:nvPr/>
          </p:nvSpPr>
          <p:spPr>
            <a:xfrm>
              <a:off x="1798320" y="1460500"/>
              <a:ext cx="4023360" cy="7955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FB2D4A4-9338-4D6D-B2EA-94E29F3C9DFA}"/>
                </a:ext>
              </a:extLst>
            </p:cNvPr>
            <p:cNvSpPr/>
            <p:nvPr/>
          </p:nvSpPr>
          <p:spPr>
            <a:xfrm>
              <a:off x="3489960" y="8608157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4203E5-56BD-48A1-986C-1EC260E4B227}"/>
                </a:ext>
              </a:extLst>
            </p:cNvPr>
            <p:cNvCxnSpPr/>
            <p:nvPr/>
          </p:nvCxnSpPr>
          <p:spPr>
            <a:xfrm>
              <a:off x="3352800" y="1752600"/>
              <a:ext cx="914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5A03F02-2AA5-4053-86A9-526610AAF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883" y="2090614"/>
              <a:ext cx="269629" cy="13823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43374E-9CB5-4B37-9007-0C03B4E7D8CE}"/>
                </a:ext>
              </a:extLst>
            </p:cNvPr>
            <p:cNvSpPr txBox="1"/>
            <p:nvPr/>
          </p:nvSpPr>
          <p:spPr>
            <a:xfrm>
              <a:off x="3537183" y="2090614"/>
              <a:ext cx="545634" cy="1371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10:00 PM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BD7AC28-513A-4F1A-BC1A-0B7D25E0D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079" y="2090614"/>
              <a:ext cx="211618" cy="13716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45B134-EB65-44B0-9B5E-DCEEF22B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450" y="2094300"/>
              <a:ext cx="182254" cy="137160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57389ADE-066B-4807-97A0-5AB81E4A5FC0}"/>
              </a:ext>
            </a:extLst>
          </p:cNvPr>
          <p:cNvSpPr txBox="1"/>
          <p:nvPr/>
        </p:nvSpPr>
        <p:spPr>
          <a:xfrm>
            <a:off x="7305287" y="1359117"/>
            <a:ext cx="17073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Tori's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00A87-1032-401F-BB0A-DDCB952932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2077" y="1407456"/>
            <a:ext cx="184982" cy="18288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0DAA21B-F3BF-43EB-AD9A-2B06D1FE7C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" r="25273"/>
          <a:stretch/>
        </p:blipFill>
        <p:spPr>
          <a:xfrm rot="5400000">
            <a:off x="6337317" y="1713209"/>
            <a:ext cx="3657600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2D5020-0774-4C09-A45B-4B98D0AC156D}"/>
              </a:ext>
            </a:extLst>
          </p:cNvPr>
          <p:cNvSpPr txBox="1"/>
          <p:nvPr/>
        </p:nvSpPr>
        <p:spPr>
          <a:xfrm>
            <a:off x="7722216" y="4988148"/>
            <a:ext cx="87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•••</a:t>
            </a:r>
          </a:p>
        </p:txBody>
      </p:sp>
    </p:spTree>
    <p:extLst>
      <p:ext uri="{BB962C8B-B14F-4D97-AF65-F5344CB8AC3E}">
        <p14:creationId xmlns:p14="http://schemas.microsoft.com/office/powerpoint/2010/main" val="265123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6602679-0ECC-4E95-B337-4EFF6061D943}"/>
              </a:ext>
            </a:extLst>
          </p:cNvPr>
          <p:cNvGrpSpPr/>
          <p:nvPr/>
        </p:nvGrpSpPr>
        <p:grpSpPr>
          <a:xfrm>
            <a:off x="1798320" y="1460500"/>
            <a:ext cx="4023360" cy="7955280"/>
            <a:chOff x="1798320" y="1460500"/>
            <a:chExt cx="4023360" cy="7955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395C81-6F83-42FC-B89C-84BD8D4F2BF1}"/>
                </a:ext>
              </a:extLst>
            </p:cNvPr>
            <p:cNvSpPr/>
            <p:nvPr/>
          </p:nvSpPr>
          <p:spPr>
            <a:xfrm>
              <a:off x="1981200" y="2039814"/>
              <a:ext cx="3657600" cy="6400800"/>
            </a:xfrm>
            <a:prstGeom prst="rect">
              <a:avLst/>
            </a:prstGeom>
            <a:solidFill>
              <a:srgbClr val="EFEF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09B444-07BB-4150-BD8A-6CC8C2BAAE74}"/>
                </a:ext>
              </a:extLst>
            </p:cNvPr>
            <p:cNvSpPr/>
            <p:nvPr/>
          </p:nvSpPr>
          <p:spPr>
            <a:xfrm>
              <a:off x="1988344" y="2046958"/>
              <a:ext cx="3648456" cy="685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1252148-EB9E-4CE8-8765-D5E9BCE79908}"/>
                </a:ext>
              </a:extLst>
            </p:cNvPr>
            <p:cNvSpPr/>
            <p:nvPr/>
          </p:nvSpPr>
          <p:spPr>
            <a:xfrm>
              <a:off x="1798320" y="1460500"/>
              <a:ext cx="4023360" cy="7955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5C91FCD-06BE-455B-A0AE-9A0CFCC291F2}"/>
                </a:ext>
              </a:extLst>
            </p:cNvPr>
            <p:cNvSpPr/>
            <p:nvPr/>
          </p:nvSpPr>
          <p:spPr>
            <a:xfrm>
              <a:off x="3489960" y="8608157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664A23-E78A-4253-B764-19A88A5E5A99}"/>
                </a:ext>
              </a:extLst>
            </p:cNvPr>
            <p:cNvCxnSpPr/>
            <p:nvPr/>
          </p:nvCxnSpPr>
          <p:spPr>
            <a:xfrm>
              <a:off x="3352800" y="1752600"/>
              <a:ext cx="914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9C3AF1-400A-4E7B-AA48-33E509FF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883" y="2090614"/>
              <a:ext cx="269629" cy="13823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684422-CA7B-40B6-8B59-894177B0C44E}"/>
                </a:ext>
              </a:extLst>
            </p:cNvPr>
            <p:cNvSpPr txBox="1"/>
            <p:nvPr/>
          </p:nvSpPr>
          <p:spPr>
            <a:xfrm>
              <a:off x="3537183" y="2090614"/>
              <a:ext cx="545634" cy="1371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10:00 PM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47825B1-C7B2-4370-9A85-7BF2B9CFC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079" y="2090614"/>
              <a:ext cx="211618" cy="1371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E128379-F553-4635-A4A7-F5B6337D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450" y="2094300"/>
              <a:ext cx="182254" cy="137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90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</TotalTime>
  <Words>27</Words>
  <Application>Microsoft Office PowerPoint</Application>
  <PresentationFormat>Custom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Monteleone</dc:creator>
  <cp:lastModifiedBy>Chris Monteleone</cp:lastModifiedBy>
  <cp:revision>30</cp:revision>
  <dcterms:created xsi:type="dcterms:W3CDTF">2018-09-13T01:15:55Z</dcterms:created>
  <dcterms:modified xsi:type="dcterms:W3CDTF">2018-09-21T22:36:10Z</dcterms:modified>
</cp:coreProperties>
</file>